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9"/>
  </p:handout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9" r:id="rId12"/>
    <p:sldId id="266" r:id="rId13"/>
    <p:sldId id="267" r:id="rId14"/>
    <p:sldId id="270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53" autoAdjust="0"/>
    <p:restoredTop sz="94291" autoAdjust="0"/>
  </p:normalViewPr>
  <p:slideViewPr>
    <p:cSldViewPr snapToGrid="0">
      <p:cViewPr>
        <p:scale>
          <a:sx n="71" d="100"/>
          <a:sy n="71" d="100"/>
        </p:scale>
        <p:origin x="-56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lmas wood" userId="0bd2112b4120792b" providerId="LiveId" clId="{E736AD97-4407-42BB-AE9D-E5F95B9D829E}"/>
    <pc:docChg chg="undo custSel addSld delSld modSld sldOrd">
      <pc:chgData name="delmas wood" userId="0bd2112b4120792b" providerId="LiveId" clId="{E736AD97-4407-42BB-AE9D-E5F95B9D829E}" dt="2019-06-25T21:08:03.032" v="3649" actId="2711"/>
      <pc:docMkLst>
        <pc:docMk/>
      </pc:docMkLst>
      <pc:sldChg chg="modSp ord">
        <pc:chgData name="delmas wood" userId="0bd2112b4120792b" providerId="LiveId" clId="{E736AD97-4407-42BB-AE9D-E5F95B9D829E}" dt="2019-06-25T21:08:03.032" v="3649" actId="2711"/>
        <pc:sldMkLst>
          <pc:docMk/>
          <pc:sldMk cId="1436091653" sldId="256"/>
        </pc:sldMkLst>
        <pc:spChg chg="mod">
          <ac:chgData name="delmas wood" userId="0bd2112b4120792b" providerId="LiveId" clId="{E736AD97-4407-42BB-AE9D-E5F95B9D829E}" dt="2019-06-25T21:08:03.032" v="3649" actId="2711"/>
          <ac:spMkLst>
            <pc:docMk/>
            <pc:sldMk cId="1436091653" sldId="256"/>
            <ac:spMk id="2" creationId="{00000000-0000-0000-0000-000000000000}"/>
          </ac:spMkLst>
        </pc:spChg>
        <pc:spChg chg="mod">
          <ac:chgData name="delmas wood" userId="0bd2112b4120792b" providerId="LiveId" clId="{E736AD97-4407-42BB-AE9D-E5F95B9D829E}" dt="2019-06-25T20:58:38.992" v="3647" actId="255"/>
          <ac:spMkLst>
            <pc:docMk/>
            <pc:sldMk cId="1436091653" sldId="256"/>
            <ac:spMk id="3" creationId="{00000000-0000-0000-0000-000000000000}"/>
          </ac:spMkLst>
        </pc:spChg>
      </pc:sldChg>
      <pc:sldChg chg="modTransition modAnim">
        <pc:chgData name="delmas wood" userId="0bd2112b4120792b" providerId="LiveId" clId="{E736AD97-4407-42BB-AE9D-E5F95B9D829E}" dt="2019-06-19T21:32:04.758" v="2848"/>
        <pc:sldMkLst>
          <pc:docMk/>
          <pc:sldMk cId="2488384425" sldId="257"/>
        </pc:sldMkLst>
      </pc:sldChg>
      <pc:sldChg chg="modTransition modAnim">
        <pc:chgData name="delmas wood" userId="0bd2112b4120792b" providerId="LiveId" clId="{E736AD97-4407-42BB-AE9D-E5F95B9D829E}" dt="2019-06-19T21:33:52.061" v="2849"/>
        <pc:sldMkLst>
          <pc:docMk/>
          <pc:sldMk cId="3353190689" sldId="258"/>
        </pc:sldMkLst>
      </pc:sldChg>
      <pc:sldChg chg="modTransition modAnim">
        <pc:chgData name="delmas wood" userId="0bd2112b4120792b" providerId="LiveId" clId="{E736AD97-4407-42BB-AE9D-E5F95B9D829E}" dt="2019-06-19T21:35:21.187" v="2856"/>
        <pc:sldMkLst>
          <pc:docMk/>
          <pc:sldMk cId="726765359" sldId="259"/>
        </pc:sldMkLst>
      </pc:sldChg>
      <pc:sldChg chg="modTransition modAnim">
        <pc:chgData name="delmas wood" userId="0bd2112b4120792b" providerId="LiveId" clId="{E736AD97-4407-42BB-AE9D-E5F95B9D829E}" dt="2019-06-19T21:35:35.435" v="2857"/>
        <pc:sldMkLst>
          <pc:docMk/>
          <pc:sldMk cId="3465141735" sldId="260"/>
        </pc:sldMkLst>
      </pc:sldChg>
      <pc:sldChg chg="modTransition modAnim">
        <pc:chgData name="delmas wood" userId="0bd2112b4120792b" providerId="LiveId" clId="{E736AD97-4407-42BB-AE9D-E5F95B9D829E}" dt="2019-06-19T21:34:49.608" v="2855"/>
        <pc:sldMkLst>
          <pc:docMk/>
          <pc:sldMk cId="3585433656" sldId="261"/>
        </pc:sldMkLst>
      </pc:sldChg>
      <pc:sldChg chg="modSp modTransition modAnim">
        <pc:chgData name="delmas wood" userId="0bd2112b4120792b" providerId="LiveId" clId="{E736AD97-4407-42BB-AE9D-E5F95B9D829E}" dt="2019-06-25T20:18:17.595" v="3475" actId="20577"/>
        <pc:sldMkLst>
          <pc:docMk/>
          <pc:sldMk cId="633689779" sldId="262"/>
        </pc:sldMkLst>
        <pc:spChg chg="mod">
          <ac:chgData name="delmas wood" userId="0bd2112b4120792b" providerId="LiveId" clId="{E736AD97-4407-42BB-AE9D-E5F95B9D829E}" dt="2019-06-25T20:18:17.595" v="3475" actId="20577"/>
          <ac:spMkLst>
            <pc:docMk/>
            <pc:sldMk cId="633689779" sldId="262"/>
            <ac:spMk id="3" creationId="{73C8DB86-6B65-4E59-9839-47CCB0CF60C2}"/>
          </ac:spMkLst>
        </pc:spChg>
      </pc:sldChg>
      <pc:sldChg chg="modTransition modAnim">
        <pc:chgData name="delmas wood" userId="0bd2112b4120792b" providerId="LiveId" clId="{E736AD97-4407-42BB-AE9D-E5F95B9D829E}" dt="2019-06-19T21:35:53.096" v="2859"/>
        <pc:sldMkLst>
          <pc:docMk/>
          <pc:sldMk cId="1199587126" sldId="263"/>
        </pc:sldMkLst>
      </pc:sldChg>
      <pc:sldChg chg="modSp modTransition modAnim">
        <pc:chgData name="delmas wood" userId="0bd2112b4120792b" providerId="LiveId" clId="{E736AD97-4407-42BB-AE9D-E5F95B9D829E}" dt="2019-06-24T23:31:42.534" v="2893" actId="20577"/>
        <pc:sldMkLst>
          <pc:docMk/>
          <pc:sldMk cId="2363086657" sldId="264"/>
        </pc:sldMkLst>
        <pc:spChg chg="mod">
          <ac:chgData name="delmas wood" userId="0bd2112b4120792b" providerId="LiveId" clId="{E736AD97-4407-42BB-AE9D-E5F95B9D829E}" dt="2019-06-24T23:31:42.534" v="2893" actId="20577"/>
          <ac:spMkLst>
            <pc:docMk/>
            <pc:sldMk cId="2363086657" sldId="264"/>
            <ac:spMk id="6" creationId="{5A620145-BA58-4880-B8CB-B2E091421FFF}"/>
          </ac:spMkLst>
        </pc:spChg>
      </pc:sldChg>
      <pc:sldChg chg="modSp modTransition">
        <pc:chgData name="delmas wood" userId="0bd2112b4120792b" providerId="LiveId" clId="{E736AD97-4407-42BB-AE9D-E5F95B9D829E}" dt="2019-06-24T23:32:47.825" v="2919" actId="20577"/>
        <pc:sldMkLst>
          <pc:docMk/>
          <pc:sldMk cId="57441330" sldId="265"/>
        </pc:sldMkLst>
        <pc:spChg chg="mod">
          <ac:chgData name="delmas wood" userId="0bd2112b4120792b" providerId="LiveId" clId="{E736AD97-4407-42BB-AE9D-E5F95B9D829E}" dt="2019-06-24T23:32:47.825" v="2919" actId="20577"/>
          <ac:spMkLst>
            <pc:docMk/>
            <pc:sldMk cId="57441330" sldId="265"/>
            <ac:spMk id="2" creationId="{81B3BF6E-D64B-4C36-864E-CC85A33CA104}"/>
          </ac:spMkLst>
        </pc:spChg>
      </pc:sldChg>
      <pc:sldChg chg="modSp modTransition modAnim">
        <pc:chgData name="delmas wood" userId="0bd2112b4120792b" providerId="LiveId" clId="{E736AD97-4407-42BB-AE9D-E5F95B9D829E}" dt="2019-06-24T23:40:08.294" v="3322" actId="20577"/>
        <pc:sldMkLst>
          <pc:docMk/>
          <pc:sldMk cId="576385268" sldId="266"/>
        </pc:sldMkLst>
        <pc:spChg chg="mod">
          <ac:chgData name="delmas wood" userId="0bd2112b4120792b" providerId="LiveId" clId="{E736AD97-4407-42BB-AE9D-E5F95B9D829E}" dt="2019-06-24T23:40:08.294" v="3322" actId="20577"/>
          <ac:spMkLst>
            <pc:docMk/>
            <pc:sldMk cId="576385268" sldId="266"/>
            <ac:spMk id="3" creationId="{9829EC4A-DB14-4981-8CEB-E4BCE9D17A36}"/>
          </ac:spMkLst>
        </pc:spChg>
      </pc:sldChg>
      <pc:sldChg chg="modTransition modAnim">
        <pc:chgData name="delmas wood" userId="0bd2112b4120792b" providerId="LiveId" clId="{E736AD97-4407-42BB-AE9D-E5F95B9D829E}" dt="2019-06-19T21:37:02.286" v="2863"/>
        <pc:sldMkLst>
          <pc:docMk/>
          <pc:sldMk cId="103347187" sldId="267"/>
        </pc:sldMkLst>
      </pc:sldChg>
      <pc:sldChg chg="del modTransition modAnim">
        <pc:chgData name="delmas wood" userId="0bd2112b4120792b" providerId="LiveId" clId="{E736AD97-4407-42BB-AE9D-E5F95B9D829E}" dt="2019-06-24T23:44:17.267" v="3323" actId="2696"/>
        <pc:sldMkLst>
          <pc:docMk/>
          <pc:sldMk cId="3466384511" sldId="268"/>
        </pc:sldMkLst>
      </pc:sldChg>
      <pc:sldChg chg="modTransition modAnim">
        <pc:chgData name="delmas wood" userId="0bd2112b4120792b" providerId="LiveId" clId="{E736AD97-4407-42BB-AE9D-E5F95B9D829E}" dt="2019-06-19T21:36:19.748" v="2861"/>
        <pc:sldMkLst>
          <pc:docMk/>
          <pc:sldMk cId="4095497393" sldId="269"/>
        </pc:sldMkLst>
      </pc:sldChg>
      <pc:sldChg chg="modSp modTransition">
        <pc:chgData name="delmas wood" userId="0bd2112b4120792b" providerId="LiveId" clId="{E736AD97-4407-42BB-AE9D-E5F95B9D829E}" dt="2019-06-19T21:20:48.994" v="2846"/>
        <pc:sldMkLst>
          <pc:docMk/>
          <pc:sldMk cId="2353030492" sldId="270"/>
        </pc:sldMkLst>
        <pc:spChg chg="mod">
          <ac:chgData name="delmas wood" userId="0bd2112b4120792b" providerId="LiveId" clId="{E736AD97-4407-42BB-AE9D-E5F95B9D829E}" dt="2019-06-19T20:11:04.117" v="3" actId="14100"/>
          <ac:spMkLst>
            <pc:docMk/>
            <pc:sldMk cId="2353030492" sldId="270"/>
            <ac:spMk id="2" creationId="{71E16B89-4BC6-4FDC-AE49-3EAEB8A8BF70}"/>
          </ac:spMkLst>
        </pc:spChg>
      </pc:sldChg>
      <pc:sldChg chg="modSp add modTransition modAnim">
        <pc:chgData name="delmas wood" userId="0bd2112b4120792b" providerId="LiveId" clId="{E736AD97-4407-42BB-AE9D-E5F95B9D829E}" dt="2019-06-19T21:37:55.269" v="2866"/>
        <pc:sldMkLst>
          <pc:docMk/>
          <pc:sldMk cId="1636574004" sldId="271"/>
        </pc:sldMkLst>
        <pc:spChg chg="mod">
          <ac:chgData name="delmas wood" userId="0bd2112b4120792b" providerId="LiveId" clId="{E736AD97-4407-42BB-AE9D-E5F95B9D829E}" dt="2019-06-19T20:12:21.552" v="54" actId="20577"/>
          <ac:spMkLst>
            <pc:docMk/>
            <pc:sldMk cId="1636574004" sldId="271"/>
            <ac:spMk id="2" creationId="{7E01A5FE-3DA5-46D4-87EB-1E13654BA545}"/>
          </ac:spMkLst>
        </pc:spChg>
        <pc:spChg chg="mod">
          <ac:chgData name="delmas wood" userId="0bd2112b4120792b" providerId="LiveId" clId="{E736AD97-4407-42BB-AE9D-E5F95B9D829E}" dt="2019-06-19T20:14:07.458" v="152" actId="255"/>
          <ac:spMkLst>
            <pc:docMk/>
            <pc:sldMk cId="1636574004" sldId="271"/>
            <ac:spMk id="3" creationId="{D52CC3F3-92F3-45E5-863C-E99E8E0D5F7B}"/>
          </ac:spMkLst>
        </pc:spChg>
      </pc:sldChg>
      <pc:sldChg chg="modSp add del modTransition modAnim">
        <pc:chgData name="delmas wood" userId="0bd2112b4120792b" providerId="LiveId" clId="{E736AD97-4407-42BB-AE9D-E5F95B9D829E}" dt="2019-06-24T23:46:26.460" v="3324" actId="2696"/>
        <pc:sldMkLst>
          <pc:docMk/>
          <pc:sldMk cId="3223323371" sldId="272"/>
        </pc:sldMkLst>
        <pc:spChg chg="mod">
          <ac:chgData name="delmas wood" userId="0bd2112b4120792b" providerId="LiveId" clId="{E736AD97-4407-42BB-AE9D-E5F95B9D829E}" dt="2019-06-19T20:15:44.839" v="195" actId="20577"/>
          <ac:spMkLst>
            <pc:docMk/>
            <pc:sldMk cId="3223323371" sldId="272"/>
            <ac:spMk id="2" creationId="{4855AF93-B0E5-47D9-88AC-0B27020A0372}"/>
          </ac:spMkLst>
        </pc:spChg>
        <pc:spChg chg="mod">
          <ac:chgData name="delmas wood" userId="0bd2112b4120792b" providerId="LiveId" clId="{E736AD97-4407-42BB-AE9D-E5F95B9D829E}" dt="2019-06-19T20:16:14.068" v="212" actId="20577"/>
          <ac:spMkLst>
            <pc:docMk/>
            <pc:sldMk cId="3223323371" sldId="272"/>
            <ac:spMk id="3" creationId="{73B7801A-5FE8-4E0C-A578-6936CF26097F}"/>
          </ac:spMkLst>
        </pc:spChg>
      </pc:sldChg>
      <pc:sldChg chg="modSp add modTransition modAnim">
        <pc:chgData name="delmas wood" userId="0bd2112b4120792b" providerId="LiveId" clId="{E736AD97-4407-42BB-AE9D-E5F95B9D829E}" dt="2019-06-19T21:38:19.377" v="2868"/>
        <pc:sldMkLst>
          <pc:docMk/>
          <pc:sldMk cId="442857329" sldId="273"/>
        </pc:sldMkLst>
        <pc:spChg chg="mod">
          <ac:chgData name="delmas wood" userId="0bd2112b4120792b" providerId="LiveId" clId="{E736AD97-4407-42BB-AE9D-E5F95B9D829E}" dt="2019-06-19T20:16:46.295" v="228" actId="20577"/>
          <ac:spMkLst>
            <pc:docMk/>
            <pc:sldMk cId="442857329" sldId="273"/>
            <ac:spMk id="2" creationId="{6B305480-C9E3-40A6-86FA-695951B030DB}"/>
          </ac:spMkLst>
        </pc:spChg>
        <pc:spChg chg="mod">
          <ac:chgData name="delmas wood" userId="0bd2112b4120792b" providerId="LiveId" clId="{E736AD97-4407-42BB-AE9D-E5F95B9D829E}" dt="2019-06-19T20:19:45.620" v="473" actId="12"/>
          <ac:spMkLst>
            <pc:docMk/>
            <pc:sldMk cId="442857329" sldId="273"/>
            <ac:spMk id="3" creationId="{8D94CC1C-2937-4265-A2A0-CA07E72898A0}"/>
          </ac:spMkLst>
        </pc:spChg>
      </pc:sldChg>
      <pc:sldChg chg="modSp add modTransition modAnim">
        <pc:chgData name="delmas wood" userId="0bd2112b4120792b" providerId="LiveId" clId="{E736AD97-4407-42BB-AE9D-E5F95B9D829E}" dt="2019-06-19T21:38:40.841" v="2870"/>
        <pc:sldMkLst>
          <pc:docMk/>
          <pc:sldMk cId="773743974" sldId="274"/>
        </pc:sldMkLst>
        <pc:spChg chg="mod">
          <ac:chgData name="delmas wood" userId="0bd2112b4120792b" providerId="LiveId" clId="{E736AD97-4407-42BB-AE9D-E5F95B9D829E}" dt="2019-06-19T20:22:20.923" v="642" actId="20577"/>
          <ac:spMkLst>
            <pc:docMk/>
            <pc:sldMk cId="773743974" sldId="274"/>
            <ac:spMk id="2" creationId="{968C63DC-DAE1-42CF-B052-535E598AFACF}"/>
          </ac:spMkLst>
        </pc:spChg>
        <pc:spChg chg="mod">
          <ac:chgData name="delmas wood" userId="0bd2112b4120792b" providerId="LiveId" clId="{E736AD97-4407-42BB-AE9D-E5F95B9D829E}" dt="2019-06-19T20:22:11.424" v="641" actId="255"/>
          <ac:spMkLst>
            <pc:docMk/>
            <pc:sldMk cId="773743974" sldId="274"/>
            <ac:spMk id="3" creationId="{9048F3AA-969C-445F-A3F9-2B5B6FBB6261}"/>
          </ac:spMkLst>
        </pc:spChg>
      </pc:sldChg>
      <pc:sldChg chg="modSp add modTransition modAnim">
        <pc:chgData name="delmas wood" userId="0bd2112b4120792b" providerId="LiveId" clId="{E736AD97-4407-42BB-AE9D-E5F95B9D829E}" dt="2019-06-19T21:38:51.496" v="2871"/>
        <pc:sldMkLst>
          <pc:docMk/>
          <pc:sldMk cId="1504979921" sldId="275"/>
        </pc:sldMkLst>
        <pc:spChg chg="mod">
          <ac:chgData name="delmas wood" userId="0bd2112b4120792b" providerId="LiveId" clId="{E736AD97-4407-42BB-AE9D-E5F95B9D829E}" dt="2019-06-19T20:23:10.707" v="671" actId="20577"/>
          <ac:spMkLst>
            <pc:docMk/>
            <pc:sldMk cId="1504979921" sldId="275"/>
            <ac:spMk id="2" creationId="{1B9511D3-E650-46A5-8F18-EB23848C4018}"/>
          </ac:spMkLst>
        </pc:spChg>
        <pc:spChg chg="mod">
          <ac:chgData name="delmas wood" userId="0bd2112b4120792b" providerId="LiveId" clId="{E736AD97-4407-42BB-AE9D-E5F95B9D829E}" dt="2019-06-19T20:24:41.487" v="814" actId="20577"/>
          <ac:spMkLst>
            <pc:docMk/>
            <pc:sldMk cId="1504979921" sldId="275"/>
            <ac:spMk id="3" creationId="{4D0696D7-A561-4F4E-9F2E-DA10EC9A2707}"/>
          </ac:spMkLst>
        </pc:spChg>
      </pc:sldChg>
      <pc:sldChg chg="modSp add modTransition modAnim">
        <pc:chgData name="delmas wood" userId="0bd2112b4120792b" providerId="LiveId" clId="{E736AD97-4407-42BB-AE9D-E5F95B9D829E}" dt="2019-06-19T21:39:11.466" v="2873"/>
        <pc:sldMkLst>
          <pc:docMk/>
          <pc:sldMk cId="2579865237" sldId="276"/>
        </pc:sldMkLst>
        <pc:spChg chg="mod">
          <ac:chgData name="delmas wood" userId="0bd2112b4120792b" providerId="LiveId" clId="{E736AD97-4407-42BB-AE9D-E5F95B9D829E}" dt="2019-06-19T20:25:18.220" v="820" actId="20577"/>
          <ac:spMkLst>
            <pc:docMk/>
            <pc:sldMk cId="2579865237" sldId="276"/>
            <ac:spMk id="2" creationId="{09D8FAAB-6A5E-4B14-A47A-433948F337EA}"/>
          </ac:spMkLst>
        </pc:spChg>
        <pc:spChg chg="mod">
          <ac:chgData name="delmas wood" userId="0bd2112b4120792b" providerId="LiveId" clId="{E736AD97-4407-42BB-AE9D-E5F95B9D829E}" dt="2019-06-19T20:28:16.427" v="1039" actId="255"/>
          <ac:spMkLst>
            <pc:docMk/>
            <pc:sldMk cId="2579865237" sldId="276"/>
            <ac:spMk id="3" creationId="{01BA079E-E1D9-4E35-BE95-C567C7FBA692}"/>
          </ac:spMkLst>
        </pc:spChg>
      </pc:sldChg>
      <pc:sldChg chg="modSp add modTransition modAnim">
        <pc:chgData name="delmas wood" userId="0bd2112b4120792b" providerId="LiveId" clId="{E736AD97-4407-42BB-AE9D-E5F95B9D829E}" dt="2019-06-19T21:39:27.552" v="2875"/>
        <pc:sldMkLst>
          <pc:docMk/>
          <pc:sldMk cId="1670325166" sldId="277"/>
        </pc:sldMkLst>
        <pc:spChg chg="mod">
          <ac:chgData name="delmas wood" userId="0bd2112b4120792b" providerId="LiveId" clId="{E736AD97-4407-42BB-AE9D-E5F95B9D829E}" dt="2019-06-19T20:28:57.038" v="1046" actId="20577"/>
          <ac:spMkLst>
            <pc:docMk/>
            <pc:sldMk cId="1670325166" sldId="277"/>
            <ac:spMk id="2" creationId="{58CFA221-1FAA-46FE-ADCC-49182A901595}"/>
          </ac:spMkLst>
        </pc:spChg>
        <pc:spChg chg="mod">
          <ac:chgData name="delmas wood" userId="0bd2112b4120792b" providerId="LiveId" clId="{E736AD97-4407-42BB-AE9D-E5F95B9D829E}" dt="2019-06-19T20:32:37.959" v="1338" actId="12"/>
          <ac:spMkLst>
            <pc:docMk/>
            <pc:sldMk cId="1670325166" sldId="277"/>
            <ac:spMk id="3" creationId="{27E24498-5D5C-4652-B99A-966A83B7D436}"/>
          </ac:spMkLst>
        </pc:spChg>
      </pc:sldChg>
      <pc:sldChg chg="modSp add modTransition modAnim">
        <pc:chgData name="delmas wood" userId="0bd2112b4120792b" providerId="LiveId" clId="{E736AD97-4407-42BB-AE9D-E5F95B9D829E}" dt="2019-06-19T21:39:40.400" v="2877"/>
        <pc:sldMkLst>
          <pc:docMk/>
          <pc:sldMk cId="3214533671" sldId="278"/>
        </pc:sldMkLst>
        <pc:spChg chg="mod">
          <ac:chgData name="delmas wood" userId="0bd2112b4120792b" providerId="LiveId" clId="{E736AD97-4407-42BB-AE9D-E5F95B9D829E}" dt="2019-06-19T20:33:06.588" v="1346" actId="20577"/>
          <ac:spMkLst>
            <pc:docMk/>
            <pc:sldMk cId="3214533671" sldId="278"/>
            <ac:spMk id="2" creationId="{BECC8EC4-B2EC-45E3-A6D5-18BF1D57B0BD}"/>
          </ac:spMkLst>
        </pc:spChg>
        <pc:spChg chg="mod">
          <ac:chgData name="delmas wood" userId="0bd2112b4120792b" providerId="LiveId" clId="{E736AD97-4407-42BB-AE9D-E5F95B9D829E}" dt="2019-06-19T20:34:41.819" v="1503" actId="255"/>
          <ac:spMkLst>
            <pc:docMk/>
            <pc:sldMk cId="3214533671" sldId="278"/>
            <ac:spMk id="3" creationId="{8CC6A20F-9B6A-476A-A291-9C4EC88EC81D}"/>
          </ac:spMkLst>
        </pc:spChg>
      </pc:sldChg>
      <pc:sldChg chg="modSp add modTransition modAnim">
        <pc:chgData name="delmas wood" userId="0bd2112b4120792b" providerId="LiveId" clId="{E736AD97-4407-42BB-AE9D-E5F95B9D829E}" dt="2019-06-19T21:39:58.574" v="2880"/>
        <pc:sldMkLst>
          <pc:docMk/>
          <pc:sldMk cId="1794300102" sldId="279"/>
        </pc:sldMkLst>
        <pc:spChg chg="mod">
          <ac:chgData name="delmas wood" userId="0bd2112b4120792b" providerId="LiveId" clId="{E736AD97-4407-42BB-AE9D-E5F95B9D829E}" dt="2019-06-19T20:35:11.004" v="1517" actId="20577"/>
          <ac:spMkLst>
            <pc:docMk/>
            <pc:sldMk cId="1794300102" sldId="279"/>
            <ac:spMk id="2" creationId="{D47F45F0-6539-49E4-A688-F1A50D6A757B}"/>
          </ac:spMkLst>
        </pc:spChg>
        <pc:spChg chg="mod">
          <ac:chgData name="delmas wood" userId="0bd2112b4120792b" providerId="LiveId" clId="{E736AD97-4407-42BB-AE9D-E5F95B9D829E}" dt="2019-06-19T20:37:21.708" v="1731" actId="12"/>
          <ac:spMkLst>
            <pc:docMk/>
            <pc:sldMk cId="1794300102" sldId="279"/>
            <ac:spMk id="3" creationId="{57BB80E6-2992-44F1-8C9F-0EA4848B4B4D}"/>
          </ac:spMkLst>
        </pc:spChg>
      </pc:sldChg>
      <pc:sldChg chg="modSp add modTransition modAnim">
        <pc:chgData name="delmas wood" userId="0bd2112b4120792b" providerId="LiveId" clId="{E736AD97-4407-42BB-AE9D-E5F95B9D829E}" dt="2019-06-19T21:40:16.215" v="2883"/>
        <pc:sldMkLst>
          <pc:docMk/>
          <pc:sldMk cId="2647885480" sldId="280"/>
        </pc:sldMkLst>
        <pc:spChg chg="mod">
          <ac:chgData name="delmas wood" userId="0bd2112b4120792b" providerId="LiveId" clId="{E736AD97-4407-42BB-AE9D-E5F95B9D829E}" dt="2019-06-19T20:37:42.078" v="1743" actId="20577"/>
          <ac:spMkLst>
            <pc:docMk/>
            <pc:sldMk cId="2647885480" sldId="280"/>
            <ac:spMk id="2" creationId="{C88DB028-5AB1-4304-980A-FB3D4AB2E33A}"/>
          </ac:spMkLst>
        </pc:spChg>
        <pc:spChg chg="mod">
          <ac:chgData name="delmas wood" userId="0bd2112b4120792b" providerId="LiveId" clId="{E736AD97-4407-42BB-AE9D-E5F95B9D829E}" dt="2019-06-19T20:43:43.406" v="2101" actId="255"/>
          <ac:spMkLst>
            <pc:docMk/>
            <pc:sldMk cId="2647885480" sldId="280"/>
            <ac:spMk id="3" creationId="{10E64DAC-E5C6-4FB1-BE85-293405700C28}"/>
          </ac:spMkLst>
        </pc:spChg>
      </pc:sldChg>
      <pc:sldChg chg="modSp add modTransition modAnim">
        <pc:chgData name="delmas wood" userId="0bd2112b4120792b" providerId="LiveId" clId="{E736AD97-4407-42BB-AE9D-E5F95B9D829E}" dt="2019-06-19T21:40:28.684" v="2884"/>
        <pc:sldMkLst>
          <pc:docMk/>
          <pc:sldMk cId="2226287695" sldId="281"/>
        </pc:sldMkLst>
        <pc:spChg chg="mod">
          <ac:chgData name="delmas wood" userId="0bd2112b4120792b" providerId="LiveId" clId="{E736AD97-4407-42BB-AE9D-E5F95B9D829E}" dt="2019-06-19T20:44:24.791" v="2122" actId="20577"/>
          <ac:spMkLst>
            <pc:docMk/>
            <pc:sldMk cId="2226287695" sldId="281"/>
            <ac:spMk id="2" creationId="{BC894E9B-5D67-4801-90CE-5926D10A8380}"/>
          </ac:spMkLst>
        </pc:spChg>
        <pc:spChg chg="mod">
          <ac:chgData name="delmas wood" userId="0bd2112b4120792b" providerId="LiveId" clId="{E736AD97-4407-42BB-AE9D-E5F95B9D829E}" dt="2019-06-19T20:48:17.651" v="2404" actId="12"/>
          <ac:spMkLst>
            <pc:docMk/>
            <pc:sldMk cId="2226287695" sldId="281"/>
            <ac:spMk id="3" creationId="{964652C6-6FD7-4EFE-9E48-6C19A91CDD62}"/>
          </ac:spMkLst>
        </pc:spChg>
      </pc:sldChg>
      <pc:sldChg chg="modSp add modTransition modAnim">
        <pc:chgData name="delmas wood" userId="0bd2112b4120792b" providerId="LiveId" clId="{E736AD97-4407-42BB-AE9D-E5F95B9D829E}" dt="2019-06-25T20:37:38.162" v="3590" actId="20577"/>
        <pc:sldMkLst>
          <pc:docMk/>
          <pc:sldMk cId="2215386139" sldId="282"/>
        </pc:sldMkLst>
        <pc:spChg chg="mod">
          <ac:chgData name="delmas wood" userId="0bd2112b4120792b" providerId="LiveId" clId="{E736AD97-4407-42BB-AE9D-E5F95B9D829E}" dt="2019-06-19T20:50:00.762" v="2482" actId="255"/>
          <ac:spMkLst>
            <pc:docMk/>
            <pc:sldMk cId="2215386139" sldId="282"/>
            <ac:spMk id="2" creationId="{05B7E844-3952-4B14-99B3-4DD6A9A2FD74}"/>
          </ac:spMkLst>
        </pc:spChg>
        <pc:spChg chg="mod">
          <ac:chgData name="delmas wood" userId="0bd2112b4120792b" providerId="LiveId" clId="{E736AD97-4407-42BB-AE9D-E5F95B9D829E}" dt="2019-06-25T20:37:38.162" v="3590" actId="20577"/>
          <ac:spMkLst>
            <pc:docMk/>
            <pc:sldMk cId="2215386139" sldId="282"/>
            <ac:spMk id="3" creationId="{F0FCB306-C196-4851-B77E-E4B59C4A1CB2}"/>
          </ac:spMkLst>
        </pc:spChg>
      </pc:sldChg>
      <pc:sldChg chg="modSp add modTransition modAnim">
        <pc:chgData name="delmas wood" userId="0bd2112b4120792b" providerId="LiveId" clId="{E736AD97-4407-42BB-AE9D-E5F95B9D829E}" dt="2019-06-19T21:40:53.507" v="2887"/>
        <pc:sldMkLst>
          <pc:docMk/>
          <pc:sldMk cId="2484684027" sldId="283"/>
        </pc:sldMkLst>
        <pc:spChg chg="mod">
          <ac:chgData name="delmas wood" userId="0bd2112b4120792b" providerId="LiveId" clId="{E736AD97-4407-42BB-AE9D-E5F95B9D829E}" dt="2019-06-19T20:50:38.455" v="2530" actId="20577"/>
          <ac:spMkLst>
            <pc:docMk/>
            <pc:sldMk cId="2484684027" sldId="283"/>
            <ac:spMk id="2" creationId="{CED74E72-E77A-4FF7-A6F7-6FD41E9E67B3}"/>
          </ac:spMkLst>
        </pc:spChg>
        <pc:spChg chg="mod">
          <ac:chgData name="delmas wood" userId="0bd2112b4120792b" providerId="LiveId" clId="{E736AD97-4407-42BB-AE9D-E5F95B9D829E}" dt="2019-06-19T20:53:08.435" v="2771" actId="255"/>
          <ac:spMkLst>
            <pc:docMk/>
            <pc:sldMk cId="2484684027" sldId="283"/>
            <ac:spMk id="3" creationId="{4340C2CC-4ED1-44C0-B4DD-409B56F6D93B}"/>
          </ac:spMkLst>
        </pc:spChg>
      </pc:sldChg>
      <pc:sldChg chg="modSp add modTransition modAnim">
        <pc:chgData name="delmas wood" userId="0bd2112b4120792b" providerId="LiveId" clId="{E736AD97-4407-42BB-AE9D-E5F95B9D829E}" dt="2019-06-19T21:41:08.163" v="2888"/>
        <pc:sldMkLst>
          <pc:docMk/>
          <pc:sldMk cId="459293834" sldId="284"/>
        </pc:sldMkLst>
        <pc:spChg chg="mod">
          <ac:chgData name="delmas wood" userId="0bd2112b4120792b" providerId="LiveId" clId="{E736AD97-4407-42BB-AE9D-E5F95B9D829E}" dt="2019-06-19T20:53:42.887" v="2819" actId="20577"/>
          <ac:spMkLst>
            <pc:docMk/>
            <pc:sldMk cId="459293834" sldId="284"/>
            <ac:spMk id="2" creationId="{5DEE50C7-1128-41D7-9E9D-1D787D85E6EF}"/>
          </ac:spMkLst>
        </pc:spChg>
        <pc:spChg chg="mod">
          <ac:chgData name="delmas wood" userId="0bd2112b4120792b" providerId="LiveId" clId="{E736AD97-4407-42BB-AE9D-E5F95B9D829E}" dt="2019-06-19T20:54:56.411" v="2842" actId="255"/>
          <ac:spMkLst>
            <pc:docMk/>
            <pc:sldMk cId="459293834" sldId="284"/>
            <ac:spMk id="3" creationId="{BA04BF85-87AD-456A-BF23-103685DDE476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FB855DC8-4F6F-4490-AAD0-3CBA04B93B3A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FCEBC9A-C37B-4CC9-879A-29F06A91E9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6682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8" r="7013"/>
          <a:stretch/>
        </p:blipFill>
        <p:spPr>
          <a:xfrm>
            <a:off x="0" y="0"/>
            <a:ext cx="493776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37760" y="1122363"/>
            <a:ext cx="657292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3602038"/>
            <a:ext cx="657292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20570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7983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3680" y="987425"/>
            <a:ext cx="4771708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7983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3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5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9562" y="1825625"/>
            <a:ext cx="880423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0246D58D-B400-4598-9B27-32696D3A3B1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E8364CE-C36C-4B16-8D6C-AEA558D00B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6022468-492E-4C8B-93D6-DF931987A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7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3500" y="1709738"/>
            <a:ext cx="888394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3500" y="4589463"/>
            <a:ext cx="888394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41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4258" y="365125"/>
            <a:ext cx="887954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10399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74258" y="1825625"/>
            <a:ext cx="43434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467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7173" y="365125"/>
            <a:ext cx="89154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47173" y="1711325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173" y="2535237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32811" y="1713437"/>
            <a:ext cx="43434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32811" y="2537349"/>
            <a:ext cx="434340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14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773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1834" y="365125"/>
            <a:ext cx="877196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84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52" y="357453"/>
            <a:ext cx="1272638" cy="468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8B80FE1-29CB-4563-AF40-72DBD6096D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12" b="82095"/>
          <a:stretch/>
        </p:blipFill>
        <p:spPr>
          <a:xfrm>
            <a:off x="8688985" y="5954974"/>
            <a:ext cx="1853277" cy="705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1909F24-CF95-4374-9E6D-B1A144BF1A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5" t="21080" r="22897" b="67111"/>
          <a:stretch/>
        </p:blipFill>
        <p:spPr>
          <a:xfrm>
            <a:off x="10353218" y="6104709"/>
            <a:ext cx="948857" cy="65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6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201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62164" y="987425"/>
            <a:ext cx="479322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4201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8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203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C86CC-5BA4-4757-9D8E-1147AC979DD3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579DB2-8F4E-49A5-8EDC-40FCA9249E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31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dirty="0">
                <a:latin typeface="Impact" panose="020B0806030902050204" pitchFamily="34" charset="0"/>
              </a:rPr>
              <a:t>Kairos Ministry and Spiritual Gifts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Presented by:</a:t>
            </a:r>
          </a:p>
          <a:p>
            <a:r>
              <a:rPr lang="en-US" sz="3600" dirty="0"/>
              <a:t>Sally Sprague</a:t>
            </a:r>
          </a:p>
          <a:p>
            <a:r>
              <a:rPr lang="en-US" sz="3600" dirty="0"/>
              <a:t>Delmas “Woodie” Wood</a:t>
            </a:r>
          </a:p>
        </p:txBody>
      </p:sp>
    </p:spTree>
    <p:extLst>
      <p:ext uri="{BB962C8B-B14F-4D97-AF65-F5344CB8AC3E}">
        <p14:creationId xmlns:p14="http://schemas.microsoft.com/office/powerpoint/2010/main" val="1436091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3BF6E-D64B-4C36-864E-CC85A33CA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1542" y="1328057"/>
            <a:ext cx="8262257" cy="362631"/>
          </a:xfrm>
        </p:spPr>
        <p:txBody>
          <a:bodyPr>
            <a:noAutofit/>
          </a:bodyPr>
          <a:lstStyle/>
          <a:p>
            <a:r>
              <a:rPr lang="en-US" sz="4800" dirty="0"/>
              <a:t>Spiritual gifts are not the same thing as fruit of the Spirit, natural abilities, or spiritual maturity.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C19C9C-3B86-44C0-8EEE-45B619EE8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5314" y="4027713"/>
            <a:ext cx="7478486" cy="2149249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4133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22F165-668A-4E5B-AA5B-9B21A5A80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/>
              <a:t>Spiritual gifts are not the same as natural talents, but they may be related</a:t>
            </a:r>
            <a:r>
              <a:rPr lang="en-US" dirty="0"/>
              <a:t>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6AFB0B4-25FB-4B36-8ADD-442B18E9A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sz="4000" dirty="0"/>
              <a:t>“All that we have comes from God”</a:t>
            </a:r>
          </a:p>
          <a:p>
            <a:pPr marL="457200" lvl="1" indent="0">
              <a:buNone/>
            </a:pPr>
            <a:endParaRPr lang="en-US" sz="4000" dirty="0"/>
          </a:p>
          <a:p>
            <a:pPr marL="1828800" lvl="4" indent="0">
              <a:buNone/>
            </a:pPr>
            <a:r>
              <a:rPr lang="en-US" sz="4000" dirty="0"/>
              <a:t>I Cor 4:7</a:t>
            </a:r>
          </a:p>
        </p:txBody>
      </p:sp>
    </p:spTree>
    <p:extLst>
      <p:ext uri="{BB962C8B-B14F-4D97-AF65-F5344CB8AC3E}">
        <p14:creationId xmlns:p14="http://schemas.microsoft.com/office/powerpoint/2010/main" val="40954973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3B8609-AD66-417B-93CF-594CA7339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God intends that the ministry of the church (us) be accomplished through spiritual gifts.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829EC4A-DB14-4981-8CEB-E4BCE9D17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“But you will receive power when the Holy Spirit has come upon you; and you will be my witnesses in Jerusalem, in all Judea and </a:t>
            </a:r>
            <a:r>
              <a:rPr lang="en-US" sz="4400" dirty="0" err="1"/>
              <a:t>samria</a:t>
            </a:r>
            <a:r>
              <a:rPr lang="en-US" sz="4400" dirty="0"/>
              <a:t>, and to the ends of the earth”</a:t>
            </a:r>
          </a:p>
          <a:p>
            <a:pPr marL="0" indent="0">
              <a:buNone/>
            </a:pPr>
            <a:r>
              <a:rPr lang="en-US" sz="4400" dirty="0"/>
              <a:t>Acts 1:8</a:t>
            </a:r>
          </a:p>
        </p:txBody>
      </p:sp>
    </p:spTree>
    <p:extLst>
      <p:ext uri="{BB962C8B-B14F-4D97-AF65-F5344CB8AC3E}">
        <p14:creationId xmlns:p14="http://schemas.microsoft.com/office/powerpoint/2010/main" val="576385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4B33C8-66CE-4FC9-A71C-0F4387718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gifts are to be used, the gifts are to be exercised.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786B99-0A3B-4E5F-9E27-EE9691C2CA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“Having gifts that differ according to the grace given to us, let us use them”.</a:t>
            </a:r>
          </a:p>
          <a:p>
            <a:pPr marL="914400" lvl="2" indent="0">
              <a:buNone/>
            </a:pPr>
            <a:r>
              <a:rPr lang="en-US" sz="2800" dirty="0"/>
              <a:t>I Cor 12:4</a:t>
            </a:r>
          </a:p>
        </p:txBody>
      </p:sp>
    </p:spTree>
    <p:extLst>
      <p:ext uri="{BB962C8B-B14F-4D97-AF65-F5344CB8AC3E}">
        <p14:creationId xmlns:p14="http://schemas.microsoft.com/office/powerpoint/2010/main" val="10334718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1E16B89-4BC6-4FDC-AE49-3EAEB8A8BF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562" y="365125"/>
            <a:ext cx="8804238" cy="3505126"/>
          </a:xfrm>
        </p:spPr>
        <p:txBody>
          <a:bodyPr>
            <a:noAutofit/>
          </a:bodyPr>
          <a:lstStyle/>
          <a:p>
            <a:r>
              <a:rPr lang="en-US" sz="4800" dirty="0"/>
              <a:t>Using the spiritual gifts our volunteers possess enables the Kairos ministry to work to our fullest potential!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6BF76A3-0CAB-48F6-847D-936A33874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030492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01A5FE-3DA5-46D4-87EB-1E13654BA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Understanding the gifts and their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2CC3F3-92F3-45E5-863C-E99E8E0D5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/>
              <a:t>Gifts are many!</a:t>
            </a:r>
          </a:p>
          <a:p>
            <a:pPr marL="0" indent="0">
              <a:buNone/>
            </a:pPr>
            <a:r>
              <a:rPr lang="en-US" sz="4400" dirty="0"/>
              <a:t>We will be focusing on the gifts of </a:t>
            </a:r>
            <a:r>
              <a:rPr lang="en-US" sz="4400" u="sng" dirty="0"/>
              <a:t>serving</a:t>
            </a:r>
            <a:r>
              <a:rPr lang="en-US" sz="4400" dirty="0"/>
              <a:t> in the Kairos community.</a:t>
            </a:r>
          </a:p>
        </p:txBody>
      </p:sp>
    </p:spTree>
    <p:extLst>
      <p:ext uri="{BB962C8B-B14F-4D97-AF65-F5344CB8AC3E}">
        <p14:creationId xmlns:p14="http://schemas.microsoft.com/office/powerpoint/2010/main" val="16365740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305480-C9E3-40A6-86FA-695951B03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Administration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D94CC1C-2937-4265-A2A0-CA07E72898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God given ability to organize and lead projects from start to finish, provide vision, and keep people on task.</a:t>
            </a:r>
          </a:p>
          <a:p>
            <a:r>
              <a:rPr lang="en-US" sz="4000" dirty="0"/>
              <a:t>Usually good at multi-tasking, </a:t>
            </a:r>
            <a:r>
              <a:rPr lang="en-US" sz="4000" dirty="0" err="1"/>
              <a:t>supervisin</a:t>
            </a:r>
            <a:r>
              <a:rPr lang="en-US" sz="4000" dirty="0"/>
              <a:t> and managing others.</a:t>
            </a:r>
          </a:p>
          <a:p>
            <a:pPr marL="0" indent="0">
              <a:buNone/>
            </a:pPr>
            <a:r>
              <a:rPr lang="en-US" sz="4000" b="1" dirty="0"/>
              <a:t>Kairos example: </a:t>
            </a:r>
            <a:r>
              <a:rPr lang="en-US" sz="4000" dirty="0"/>
              <a:t>weekend leaders, core team leaders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428573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8C63DC-DAE1-42CF-B052-535E598AF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Craftsmanship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48F3AA-969C-445F-A3F9-2B5B6FBB6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God given desire and ability to facilitate ministry by constructing tools for the ministry.</a:t>
            </a:r>
          </a:p>
          <a:p>
            <a:r>
              <a:rPr lang="en-US" sz="4400" dirty="0"/>
              <a:t>Love to work with their hands</a:t>
            </a:r>
          </a:p>
          <a:p>
            <a:pPr marL="0" indent="0">
              <a:buNone/>
            </a:pPr>
            <a:r>
              <a:rPr lang="en-US" sz="4400" b="1" dirty="0"/>
              <a:t>Kairos example-</a:t>
            </a:r>
            <a:r>
              <a:rPr lang="en-US" sz="4400" dirty="0"/>
              <a:t>agape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73743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9511D3-E650-46A5-8F18-EB23848C4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Creative Communication/Music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D0696D7-A561-4F4E-9F2E-DA10EC9A27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400" dirty="0"/>
              <a:t>God given ability to communicate through different art forms.</a:t>
            </a:r>
          </a:p>
          <a:p>
            <a:pPr marL="0" indent="0">
              <a:buNone/>
            </a:pPr>
            <a:r>
              <a:rPr lang="en-US" sz="4400" b="1" dirty="0"/>
              <a:t>Kairos example: </a:t>
            </a:r>
            <a:r>
              <a:rPr lang="en-US" sz="4400" dirty="0"/>
              <a:t>music leaders, website creators, communication coordinator</a:t>
            </a:r>
            <a:r>
              <a:rPr lang="en-US" dirty="0"/>
              <a:t>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049799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D8FAAB-6A5E-4B14-A47A-433948F33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1BA079E-E1D9-4E35-BE95-C567C7FBA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000" dirty="0"/>
              <a:t>God given ability to believe God for the unlikely</a:t>
            </a:r>
          </a:p>
          <a:p>
            <a:r>
              <a:rPr lang="en-US" sz="4000" dirty="0"/>
              <a:t>Loves easily</a:t>
            </a:r>
          </a:p>
          <a:p>
            <a:r>
              <a:rPr lang="en-US" sz="4000" dirty="0"/>
              <a:t>Willing to risk</a:t>
            </a:r>
          </a:p>
          <a:p>
            <a:endParaRPr lang="en-US" sz="4000" dirty="0"/>
          </a:p>
          <a:p>
            <a:pPr marL="0" indent="0">
              <a:buNone/>
            </a:pPr>
            <a:r>
              <a:rPr lang="en-US" sz="4000" b="1" dirty="0"/>
              <a:t>Kairos example: </a:t>
            </a:r>
            <a:r>
              <a:rPr lang="en-US" sz="4000" dirty="0"/>
              <a:t>table leaders, chapel servants, prayer partners</a:t>
            </a:r>
          </a:p>
        </p:txBody>
      </p:sp>
    </p:spTree>
    <p:extLst>
      <p:ext uri="{BB962C8B-B14F-4D97-AF65-F5344CB8AC3E}">
        <p14:creationId xmlns:p14="http://schemas.microsoft.com/office/powerpoint/2010/main" val="25798652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DAFA62-FD4B-428B-A8AF-5070865E9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“Charismata”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6A6DF10-2124-465D-A990-8BDA423E8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Spiritual gifts from God. Manifestations of God’s favor in powers, abilities or capacities which enable the Christian to serve effectively.</a:t>
            </a:r>
          </a:p>
        </p:txBody>
      </p:sp>
    </p:spTree>
    <p:extLst>
      <p:ext uri="{BB962C8B-B14F-4D97-AF65-F5344CB8AC3E}">
        <p14:creationId xmlns:p14="http://schemas.microsoft.com/office/powerpoint/2010/main" val="2488384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8CFA221-1FAA-46FE-ADCC-49182A901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Mercy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E24498-5D5C-4652-B99A-966A83B7D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4000" dirty="0"/>
              <a:t>God given capacity to hurt for those who hurt and do whatever is necessary to help relieve them from their distress.</a:t>
            </a:r>
          </a:p>
          <a:p>
            <a:endParaRPr lang="en-US" sz="4000" dirty="0"/>
          </a:p>
          <a:p>
            <a:pPr marL="0" indent="0">
              <a:buNone/>
            </a:pPr>
            <a:r>
              <a:rPr lang="en-US" sz="4000" b="1" dirty="0"/>
              <a:t>Kairos example-</a:t>
            </a:r>
            <a:r>
              <a:rPr lang="en-US" sz="4000" dirty="0"/>
              <a:t>table leaders, spiritual directors, SWAP groups (KO), Prayer and Share (Inside), Mentors (Torch)</a:t>
            </a:r>
            <a:endParaRPr lang="en-US" sz="4000" b="1" dirty="0"/>
          </a:p>
          <a:p>
            <a:endParaRPr lang="en-US" sz="4000" dirty="0"/>
          </a:p>
          <a:p>
            <a:pPr marL="0" indent="0">
              <a:buNone/>
            </a:pPr>
            <a:endParaRPr lang="en-US" sz="40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325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CC8EC4-B2EC-45E3-A6D5-18BF1D57B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Giving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C6A20F-9B6A-476A-A291-9C4EC88EC8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God given desire and ability to contribute monetary and material resources to benefit ministry</a:t>
            </a:r>
          </a:p>
          <a:p>
            <a:pPr marL="0" indent="0">
              <a:buNone/>
            </a:pPr>
            <a:r>
              <a:rPr lang="en-US" sz="4400" b="1" dirty="0"/>
              <a:t>Kairos example</a:t>
            </a:r>
            <a:r>
              <a:rPr lang="en-US" sz="4400" dirty="0"/>
              <a:t>: Angels, partners with ministry, fundraisers</a:t>
            </a:r>
          </a:p>
        </p:txBody>
      </p:sp>
    </p:spTree>
    <p:extLst>
      <p:ext uri="{BB962C8B-B14F-4D97-AF65-F5344CB8AC3E}">
        <p14:creationId xmlns:p14="http://schemas.microsoft.com/office/powerpoint/2010/main" val="32145336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7F45F0-6539-49E4-A688-F1A50D6A7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Hospitality	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BB80E6-2992-44F1-8C9F-0EA4848B4B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4400" dirty="0"/>
              <a:t>God given desire to provide an environment of inclusion for new and needy people. </a:t>
            </a:r>
          </a:p>
          <a:p>
            <a:r>
              <a:rPr lang="en-US" sz="4400" dirty="0"/>
              <a:t>Makes others feel comfortable</a:t>
            </a:r>
          </a:p>
          <a:p>
            <a:pPr marL="0" indent="0">
              <a:buNone/>
            </a:pPr>
            <a:r>
              <a:rPr lang="en-US" sz="4400" b="1" dirty="0"/>
              <a:t>Kairos example</a:t>
            </a:r>
            <a:r>
              <a:rPr lang="en-US" sz="4400" dirty="0"/>
              <a:t>-SWAP groups (KO), reunions, torchbearers, previous inside brothers, previous guests</a:t>
            </a:r>
          </a:p>
        </p:txBody>
      </p:sp>
    </p:spTree>
    <p:extLst>
      <p:ext uri="{BB962C8B-B14F-4D97-AF65-F5344CB8AC3E}">
        <p14:creationId xmlns:p14="http://schemas.microsoft.com/office/powerpoint/2010/main" val="17943001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8DB028-5AB1-4304-980A-FB3D4AB2E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Leadership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E64DAC-E5C6-4FB1-BE85-293405700C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God given ability to stand confidently in a position of authority to lead, attract, and motivate people to accomplish their ministry.</a:t>
            </a:r>
          </a:p>
          <a:p>
            <a:r>
              <a:rPr lang="en-US" sz="3600" dirty="0"/>
              <a:t>Usually visionaries, see the “big picture”, able to delegate, deeply passionate about a cause</a:t>
            </a:r>
          </a:p>
          <a:p>
            <a:pPr marL="0" indent="0">
              <a:buNone/>
            </a:pPr>
            <a:r>
              <a:rPr lang="en-US" sz="3600" b="1" dirty="0"/>
              <a:t>Kairos example</a:t>
            </a:r>
            <a:r>
              <a:rPr lang="en-US" sz="3600" dirty="0"/>
              <a:t>-Weekend leader, Kairos Advisory Chair, State Reps</a:t>
            </a:r>
          </a:p>
        </p:txBody>
      </p:sp>
    </p:spTree>
    <p:extLst>
      <p:ext uri="{BB962C8B-B14F-4D97-AF65-F5344CB8AC3E}">
        <p14:creationId xmlns:p14="http://schemas.microsoft.com/office/powerpoint/2010/main" val="2647885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894E9B-5D67-4801-90CE-5926D10A8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Prayer/Intercessors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64652C6-6FD7-4EFE-9E48-6C19A91CDD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Special ability to pray effectively</a:t>
            </a:r>
          </a:p>
          <a:p>
            <a:r>
              <a:rPr lang="en-US" sz="4000" dirty="0"/>
              <a:t>Often pray regularly and for extended periods of time</a:t>
            </a:r>
          </a:p>
          <a:p>
            <a:r>
              <a:rPr lang="en-US" sz="4000" dirty="0"/>
              <a:t>“prayer warriors”</a:t>
            </a:r>
          </a:p>
          <a:p>
            <a:pPr marL="0" indent="0">
              <a:buNone/>
            </a:pPr>
            <a:r>
              <a:rPr lang="en-US" sz="4000" b="1" dirty="0"/>
              <a:t>Kairos example</a:t>
            </a:r>
            <a:r>
              <a:rPr lang="en-US" sz="4000" dirty="0"/>
              <a:t>: spiritual directors, chapel servants, prayers chain participants, prayer teams</a:t>
            </a:r>
          </a:p>
        </p:txBody>
      </p:sp>
    </p:spTree>
    <p:extLst>
      <p:ext uri="{BB962C8B-B14F-4D97-AF65-F5344CB8AC3E}">
        <p14:creationId xmlns:p14="http://schemas.microsoft.com/office/powerpoint/2010/main" val="22262876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5B7E844-3952-4B14-99B3-4DD6A9A2F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Love</a:t>
            </a: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FCB306-C196-4851-B77E-E4B59C4A1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400" dirty="0"/>
              <a:t>God’s greatest gift</a:t>
            </a:r>
          </a:p>
          <a:p>
            <a:r>
              <a:rPr lang="en-US" sz="4400" dirty="0"/>
              <a:t>“And now faith, hope and love remain, these three, and the greatest of these is love” I Cor 13:13</a:t>
            </a:r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b="1" dirty="0"/>
              <a:t>Kairos example</a:t>
            </a:r>
            <a:r>
              <a:rPr lang="en-US" sz="4400" dirty="0"/>
              <a:t>: listen, listen, love, love</a:t>
            </a:r>
          </a:p>
        </p:txBody>
      </p:sp>
    </p:spTree>
    <p:extLst>
      <p:ext uri="{BB962C8B-B14F-4D97-AF65-F5344CB8AC3E}">
        <p14:creationId xmlns:p14="http://schemas.microsoft.com/office/powerpoint/2010/main" val="2215386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D74E72-E77A-4FF7-A6F7-6FD41E9E67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identify our gift or gifts in others?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40C2CC-4ED1-44C0-B4DD-409B56F6D9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Observation-watch and listen</a:t>
            </a:r>
          </a:p>
          <a:p>
            <a:r>
              <a:rPr lang="en-US" sz="3600" dirty="0"/>
              <a:t>Passion-where you find the most enjoyment or where you “shine”</a:t>
            </a:r>
          </a:p>
          <a:p>
            <a:r>
              <a:rPr lang="en-US" sz="3600" dirty="0"/>
              <a:t>Enjoyment vs Frustration</a:t>
            </a:r>
          </a:p>
          <a:p>
            <a:r>
              <a:rPr lang="en-US" sz="3600" dirty="0"/>
              <a:t>Spiritual disciplines-level of commitment and spiritual growth</a:t>
            </a:r>
          </a:p>
          <a:p>
            <a:r>
              <a:rPr lang="en-US" sz="3600" dirty="0"/>
              <a:t>Spiritual gifts test (inventory)</a:t>
            </a:r>
          </a:p>
        </p:txBody>
      </p:sp>
    </p:spTree>
    <p:extLst>
      <p:ext uri="{BB962C8B-B14F-4D97-AF65-F5344CB8AC3E}">
        <p14:creationId xmlns:p14="http://schemas.microsoft.com/office/powerpoint/2010/main" val="24846840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DEE50C7-1128-41D7-9E9D-1D787D85E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Spiritual Gifts Inventory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A04BF85-87AD-456A-BF23-103685DDE4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https://giftstest.com</a:t>
            </a:r>
          </a:p>
        </p:txBody>
      </p:sp>
    </p:spTree>
    <p:extLst>
      <p:ext uri="{BB962C8B-B14F-4D97-AF65-F5344CB8AC3E}">
        <p14:creationId xmlns:p14="http://schemas.microsoft.com/office/powerpoint/2010/main" val="4592938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080928-CDB5-465A-95D7-DFA76EF6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Biblical Passages re: gifts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3F88528-E457-4EEE-8677-8DA224FBEE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/>
              <a:t>I Corinthians 12: 4-11</a:t>
            </a:r>
          </a:p>
          <a:p>
            <a:pPr marL="0" indent="0">
              <a:buNone/>
            </a:pPr>
            <a:r>
              <a:rPr lang="en-US" sz="4800" dirty="0"/>
              <a:t>Romans 12:3-8</a:t>
            </a:r>
          </a:p>
          <a:p>
            <a:pPr marL="0" indent="0">
              <a:buNone/>
            </a:pPr>
            <a:r>
              <a:rPr lang="en-US" sz="4800" dirty="0"/>
              <a:t>Ephesians 4:11-13</a:t>
            </a:r>
          </a:p>
          <a:p>
            <a:pPr marL="0" indent="0">
              <a:buNone/>
            </a:pPr>
            <a:r>
              <a:rPr lang="en-US" sz="4800" dirty="0"/>
              <a:t>I Corinthians 12:28</a:t>
            </a:r>
          </a:p>
        </p:txBody>
      </p:sp>
    </p:spTree>
    <p:extLst>
      <p:ext uri="{BB962C8B-B14F-4D97-AF65-F5344CB8AC3E}">
        <p14:creationId xmlns:p14="http://schemas.microsoft.com/office/powerpoint/2010/main" val="3353190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7EADEA-D546-4BF6-8356-9969B2373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Corinthians 12:8-10 list of gifts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0CE1C34-D2CE-4C77-A08A-183D5D435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Word of wisdom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Word of knowledge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Faith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Healing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Miracles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Prophecy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Distinguishing between spirits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Tongues   9. </a:t>
            </a:r>
            <a:r>
              <a:rPr lang="en-US" dirty="0" err="1"/>
              <a:t>lnterpretation</a:t>
            </a:r>
            <a:r>
              <a:rPr lang="en-US" dirty="0"/>
              <a:t> of Tongues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4336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2D43D0D-85B1-4DB4-8E14-0954B855E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Romans 12:6-8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AA19803-D036-405A-9945-5068F4EF7D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Prophecy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Serving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Teaching 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Exhortation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Giving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Leadership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Mercy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765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EFA680AB-3067-4555-A424-D803EFFE7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We are members of one body with many parts	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14E4DB5-60B8-4C90-A159-F5A1BD722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“</a:t>
            </a:r>
            <a:r>
              <a:rPr lang="en-US" sz="4400" dirty="0"/>
              <a:t>We, though many, are one body in Christ, and individually members one of another”.  </a:t>
            </a:r>
          </a:p>
          <a:p>
            <a:pPr marL="0" indent="0">
              <a:buNone/>
            </a:pPr>
            <a:r>
              <a:rPr lang="en-US" sz="4400" dirty="0"/>
              <a:t>		</a:t>
            </a:r>
            <a:r>
              <a:rPr lang="en-US" sz="3600" dirty="0"/>
              <a:t>Paul, Romans 12:5</a:t>
            </a:r>
          </a:p>
        </p:txBody>
      </p:sp>
    </p:spTree>
    <p:extLst>
      <p:ext uri="{BB962C8B-B14F-4D97-AF65-F5344CB8AC3E}">
        <p14:creationId xmlns:p14="http://schemas.microsoft.com/office/powerpoint/2010/main" val="34651417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F74202E-1C6F-4D70-8184-CB2A2F284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Gifts are given to all believers by God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3C8DB86-6B65-4E59-9839-47CCB0CF6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000" dirty="0"/>
              <a:t>“Now there are varieties of gifts, but the same </a:t>
            </a:r>
            <a:r>
              <a:rPr lang="en-US" sz="4000" u="sng" dirty="0"/>
              <a:t>Spirit</a:t>
            </a:r>
            <a:r>
              <a:rPr lang="en-US" sz="4000" dirty="0"/>
              <a:t>, and there are varieties of services, but the same </a:t>
            </a:r>
            <a:r>
              <a:rPr lang="en-US" sz="4000" u="sng" dirty="0"/>
              <a:t>Lord</a:t>
            </a:r>
            <a:r>
              <a:rPr lang="en-US" sz="4000" dirty="0"/>
              <a:t>; and there are varieties of activities, but it is the same </a:t>
            </a:r>
            <a:r>
              <a:rPr lang="en-US" sz="4000" u="sng" dirty="0"/>
              <a:t>God</a:t>
            </a:r>
            <a:r>
              <a:rPr lang="en-US" sz="4000" dirty="0"/>
              <a:t> who activates all of them in </a:t>
            </a:r>
            <a:r>
              <a:rPr lang="en-US" sz="4000" u="sng" dirty="0"/>
              <a:t>everyone</a:t>
            </a:r>
            <a:r>
              <a:rPr lang="en-US" sz="4000" dirty="0"/>
              <a:t>…All these are activated by one and the same Spirit, who allots to each one individually just as the Spirit chooses”.</a:t>
            </a:r>
          </a:p>
          <a:p>
            <a:pPr marL="1828800" lvl="4" indent="0">
              <a:buNone/>
            </a:pPr>
            <a:r>
              <a:rPr lang="en-US" sz="4000" dirty="0"/>
              <a:t>I Cor 12:4-6,11</a:t>
            </a:r>
          </a:p>
        </p:txBody>
      </p:sp>
    </p:spTree>
    <p:extLst>
      <p:ext uri="{BB962C8B-B14F-4D97-AF65-F5344CB8AC3E}">
        <p14:creationId xmlns:p14="http://schemas.microsoft.com/office/powerpoint/2010/main" val="633689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52F09BA9-7C05-4F34-A39B-EB65E6D6E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9562" y="500062"/>
            <a:ext cx="8804238" cy="1325563"/>
          </a:xfrm>
        </p:spPr>
        <p:txBody>
          <a:bodyPr>
            <a:noAutofit/>
          </a:bodyPr>
          <a:lstStyle/>
          <a:p>
            <a:r>
              <a:rPr lang="en-US" sz="5400" dirty="0"/>
              <a:t>The gifts are designed to build </a:t>
            </a:r>
            <a:r>
              <a:rPr lang="en-US" sz="5400" u="sng" dirty="0"/>
              <a:t>effectiveness</a:t>
            </a:r>
            <a:r>
              <a:rPr lang="en-US" sz="5400" dirty="0"/>
              <a:t> and </a:t>
            </a:r>
            <a:r>
              <a:rPr lang="en-US" sz="5400" u="sng" dirty="0"/>
              <a:t>unity</a:t>
            </a:r>
            <a:r>
              <a:rPr lang="en-US" sz="5400" dirty="0"/>
              <a:t> in the body of Christ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D1EA5E3-D3D4-4BD4-BD51-717FBAAF8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“To each is given the manifestation of the Spirit </a:t>
            </a:r>
            <a:r>
              <a:rPr lang="en-US" sz="4400" u="sng" dirty="0"/>
              <a:t>for the common good</a:t>
            </a:r>
            <a:r>
              <a:rPr lang="en-US" sz="4400" dirty="0"/>
              <a:t>”</a:t>
            </a:r>
          </a:p>
          <a:p>
            <a:pPr marL="1371600" lvl="3" indent="0">
              <a:buNone/>
            </a:pPr>
            <a:r>
              <a:rPr lang="en-US" sz="4400" dirty="0"/>
              <a:t>I Cor  12:7</a:t>
            </a:r>
          </a:p>
        </p:txBody>
      </p:sp>
    </p:spTree>
    <p:extLst>
      <p:ext uri="{BB962C8B-B14F-4D97-AF65-F5344CB8AC3E}">
        <p14:creationId xmlns:p14="http://schemas.microsoft.com/office/powerpoint/2010/main" val="11995871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xmlns="" id="{61261600-DB80-4160-AF81-E379F96E1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None of us possess them all and they can change and develop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A620145-BA58-4880-B8CB-B2E091421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400" dirty="0"/>
          </a:p>
          <a:p>
            <a:pPr marL="0" indent="0">
              <a:buNone/>
            </a:pPr>
            <a:r>
              <a:rPr lang="en-US" sz="4400" dirty="0"/>
              <a:t>Gifts produce among members of the body an interdependence on each other.</a:t>
            </a:r>
          </a:p>
          <a:p>
            <a:pPr marL="0" indent="0">
              <a:buNone/>
            </a:pPr>
            <a:endParaRPr lang="en-US" sz="4400" dirty="0"/>
          </a:p>
          <a:p>
            <a:pPr marL="1371600" lvl="3" indent="0">
              <a:buNone/>
            </a:pPr>
            <a:r>
              <a:rPr lang="en-US" sz="4400" dirty="0"/>
              <a:t>I Cor 12:14-31</a:t>
            </a:r>
          </a:p>
          <a:p>
            <a:pPr marL="1371600" lvl="3" indent="0">
              <a:buNone/>
            </a:pP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3630866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8268</TotalTime>
  <Words>837</Words>
  <Application>Microsoft Office PowerPoint</Application>
  <PresentationFormat>Custom</PresentationFormat>
  <Paragraphs>115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Kairos Ministry and Spiritual Gifts</vt:lpstr>
      <vt:lpstr>“Charismata”</vt:lpstr>
      <vt:lpstr>Key Biblical Passages re: gifts </vt:lpstr>
      <vt:lpstr>I Corinthians 12:8-10 list of gifts</vt:lpstr>
      <vt:lpstr>Romans 12:6-8</vt:lpstr>
      <vt:lpstr>We are members of one body with many parts </vt:lpstr>
      <vt:lpstr>Gifts are given to all believers by God</vt:lpstr>
      <vt:lpstr>The gifts are designed to build effectiveness and unity in the body of Christ</vt:lpstr>
      <vt:lpstr>None of us possess them all and they can change and develop</vt:lpstr>
      <vt:lpstr>Spiritual gifts are not the same thing as fruit of the Spirit, natural abilities, or spiritual maturity.</vt:lpstr>
      <vt:lpstr>Spiritual gifts are not the same as natural talents, but they may be related.</vt:lpstr>
      <vt:lpstr>God intends that the ministry of the church (us) be accomplished through spiritual gifts.</vt:lpstr>
      <vt:lpstr>The gifts are to be used, the gifts are to be exercised.</vt:lpstr>
      <vt:lpstr>Using the spiritual gifts our volunteers possess enables the Kairos ministry to work to our fullest potential!</vt:lpstr>
      <vt:lpstr>Understanding the gifts and their characteristics</vt:lpstr>
      <vt:lpstr>Administration </vt:lpstr>
      <vt:lpstr>Craftsmanship </vt:lpstr>
      <vt:lpstr>Creative Communication/Music</vt:lpstr>
      <vt:lpstr>Faith</vt:lpstr>
      <vt:lpstr>Mercy </vt:lpstr>
      <vt:lpstr>Giving </vt:lpstr>
      <vt:lpstr>Hospitality  </vt:lpstr>
      <vt:lpstr>Leadership </vt:lpstr>
      <vt:lpstr>Prayer/Intercessors </vt:lpstr>
      <vt:lpstr>Love </vt:lpstr>
      <vt:lpstr>How do we identify our gift or gifts in others?</vt:lpstr>
      <vt:lpstr>Sample Spiritual Gifts Inventory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 Merritts Gatto</dc:creator>
  <cp:lastModifiedBy>Kevin Resnover</cp:lastModifiedBy>
  <cp:revision>22</cp:revision>
  <cp:lastPrinted>2019-07-02T22:17:50Z</cp:lastPrinted>
  <dcterms:created xsi:type="dcterms:W3CDTF">2019-03-19T16:10:14Z</dcterms:created>
  <dcterms:modified xsi:type="dcterms:W3CDTF">2019-07-02T22:20:55Z</dcterms:modified>
</cp:coreProperties>
</file>